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4" r:id="rId3"/>
    <p:sldId id="257" r:id="rId4"/>
    <p:sldId id="258" r:id="rId5"/>
    <p:sldId id="262" r:id="rId6"/>
    <p:sldId id="261" r:id="rId7"/>
    <p:sldId id="263" r:id="rId8"/>
    <p:sldId id="259"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15F0A7-09D4-4A86-A8D0-1B65AC73A8A4}" v="6" dt="2023-06-07T00:20:45.8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8" d="100"/>
          <a:sy n="78" d="100"/>
        </p:scale>
        <p:origin x="82"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rry Meyer" userId="8dea3ae887b87dd2" providerId="LiveId" clId="{8315F0A7-09D4-4A86-A8D0-1B65AC73A8A4}"/>
    <pc:docChg chg="undo custSel delSld modSld">
      <pc:chgData name="Terry Meyer" userId="8dea3ae887b87dd2" providerId="LiveId" clId="{8315F0A7-09D4-4A86-A8D0-1B65AC73A8A4}" dt="2023-06-07T00:30:32.106" v="69" actId="26606"/>
      <pc:docMkLst>
        <pc:docMk/>
      </pc:docMkLst>
      <pc:sldChg chg="delSp delDesignElem">
        <pc:chgData name="Terry Meyer" userId="8dea3ae887b87dd2" providerId="LiveId" clId="{8315F0A7-09D4-4A86-A8D0-1B65AC73A8A4}" dt="2023-06-07T00:17:11.918" v="7"/>
        <pc:sldMkLst>
          <pc:docMk/>
          <pc:sldMk cId="2766039181" sldId="257"/>
        </pc:sldMkLst>
        <pc:spChg chg="del">
          <ac:chgData name="Terry Meyer" userId="8dea3ae887b87dd2" providerId="LiveId" clId="{8315F0A7-09D4-4A86-A8D0-1B65AC73A8A4}" dt="2023-06-07T00:17:11.918" v="7"/>
          <ac:spMkLst>
            <pc:docMk/>
            <pc:sldMk cId="2766039181" sldId="257"/>
            <ac:spMk id="17" creationId="{9A97C86A-04D6-40F7-AE84-31AB43E6A846}"/>
          </ac:spMkLst>
        </pc:spChg>
        <pc:spChg chg="del">
          <ac:chgData name="Terry Meyer" userId="8dea3ae887b87dd2" providerId="LiveId" clId="{8315F0A7-09D4-4A86-A8D0-1B65AC73A8A4}" dt="2023-06-07T00:17:11.918" v="7"/>
          <ac:spMkLst>
            <pc:docMk/>
            <pc:sldMk cId="2766039181" sldId="257"/>
            <ac:spMk id="18" creationId="{F3060C83-F051-4F0E-ABAD-AA0DFC48B218}"/>
          </ac:spMkLst>
        </pc:spChg>
        <pc:spChg chg="del">
          <ac:chgData name="Terry Meyer" userId="8dea3ae887b87dd2" providerId="LiveId" clId="{8315F0A7-09D4-4A86-A8D0-1B65AC73A8A4}" dt="2023-06-07T00:17:11.918" v="7"/>
          <ac:spMkLst>
            <pc:docMk/>
            <pc:sldMk cId="2766039181" sldId="257"/>
            <ac:spMk id="19" creationId="{FF9F2414-84E8-453E-B1F3-389FDE8192D9}"/>
          </ac:spMkLst>
        </pc:spChg>
        <pc:spChg chg="del">
          <ac:chgData name="Terry Meyer" userId="8dea3ae887b87dd2" providerId="LiveId" clId="{8315F0A7-09D4-4A86-A8D0-1B65AC73A8A4}" dt="2023-06-07T00:17:11.918" v="7"/>
          <ac:spMkLst>
            <pc:docMk/>
            <pc:sldMk cId="2766039181" sldId="257"/>
            <ac:spMk id="20" creationId="{83C98ABE-055B-441F-B07E-44F97F083C39}"/>
          </ac:spMkLst>
        </pc:spChg>
        <pc:spChg chg="del">
          <ac:chgData name="Terry Meyer" userId="8dea3ae887b87dd2" providerId="LiveId" clId="{8315F0A7-09D4-4A86-A8D0-1B65AC73A8A4}" dt="2023-06-07T00:17:11.918" v="7"/>
          <ac:spMkLst>
            <pc:docMk/>
            <pc:sldMk cId="2766039181" sldId="257"/>
            <ac:spMk id="21" creationId="{3ECA69A1-7536-43AC-85EF-C7106179F5ED}"/>
          </ac:spMkLst>
        </pc:spChg>
        <pc:spChg chg="del">
          <ac:chgData name="Terry Meyer" userId="8dea3ae887b87dd2" providerId="LiveId" clId="{8315F0A7-09D4-4A86-A8D0-1B65AC73A8A4}" dt="2023-06-07T00:17:11.918" v="7"/>
          <ac:spMkLst>
            <pc:docMk/>
            <pc:sldMk cId="2766039181" sldId="257"/>
            <ac:spMk id="22" creationId="{29FDB030-9B49-4CED-8CCD-4D99382388AC}"/>
          </ac:spMkLst>
        </pc:spChg>
        <pc:spChg chg="del">
          <ac:chgData name="Terry Meyer" userId="8dea3ae887b87dd2" providerId="LiveId" clId="{8315F0A7-09D4-4A86-A8D0-1B65AC73A8A4}" dt="2023-06-07T00:17:11.918" v="7"/>
          <ac:spMkLst>
            <pc:docMk/>
            <pc:sldMk cId="2766039181" sldId="257"/>
            <ac:spMk id="23" creationId="{3783CA14-24A1-485C-8B30-D6A5D87987AD}"/>
          </ac:spMkLst>
        </pc:spChg>
      </pc:sldChg>
      <pc:sldChg chg="addSp delSp modSp mod delDesignElem">
        <pc:chgData name="Terry Meyer" userId="8dea3ae887b87dd2" providerId="LiveId" clId="{8315F0A7-09D4-4A86-A8D0-1B65AC73A8A4}" dt="2023-06-07T00:30:15.096" v="64" actId="26606"/>
        <pc:sldMkLst>
          <pc:docMk/>
          <pc:sldMk cId="2860281791" sldId="258"/>
        </pc:sldMkLst>
        <pc:spChg chg="add">
          <ac:chgData name="Terry Meyer" userId="8dea3ae887b87dd2" providerId="LiveId" clId="{8315F0A7-09D4-4A86-A8D0-1B65AC73A8A4}" dt="2023-06-07T00:30:15.096" v="64" actId="26606"/>
          <ac:spMkLst>
            <pc:docMk/>
            <pc:sldMk cId="2860281791" sldId="258"/>
            <ac:spMk id="18" creationId="{8213F8A0-12AE-4514-8372-0DD766EC28EE}"/>
          </ac:spMkLst>
        </pc:spChg>
        <pc:spChg chg="add">
          <ac:chgData name="Terry Meyer" userId="8dea3ae887b87dd2" providerId="LiveId" clId="{8315F0A7-09D4-4A86-A8D0-1B65AC73A8A4}" dt="2023-06-07T00:30:15.096" v="64" actId="26606"/>
          <ac:spMkLst>
            <pc:docMk/>
            <pc:sldMk cId="2860281791" sldId="258"/>
            <ac:spMk id="19" creationId="{9EFF17D4-9A8C-4CE5-B096-D8CCD4400437}"/>
          </ac:spMkLst>
        </pc:spChg>
        <pc:spChg chg="add">
          <ac:chgData name="Terry Meyer" userId="8dea3ae887b87dd2" providerId="LiveId" clId="{8315F0A7-09D4-4A86-A8D0-1B65AC73A8A4}" dt="2023-06-07T00:30:15.096" v="64" actId="26606"/>
          <ac:spMkLst>
            <pc:docMk/>
            <pc:sldMk cId="2860281791" sldId="258"/>
            <ac:spMk id="21" creationId="{5F9CFCE6-877F-4858-B8BD-2C52CA8AFBC4}"/>
          </ac:spMkLst>
        </pc:spChg>
        <pc:spChg chg="del">
          <ac:chgData name="Terry Meyer" userId="8dea3ae887b87dd2" providerId="LiveId" clId="{8315F0A7-09D4-4A86-A8D0-1B65AC73A8A4}" dt="2023-06-07T00:17:11.918" v="7"/>
          <ac:spMkLst>
            <pc:docMk/>
            <pc:sldMk cId="2860281791" sldId="258"/>
            <ac:spMk id="23" creationId="{0B761509-3B9A-49A6-A84B-C3D86811697D}"/>
          </ac:spMkLst>
        </pc:spChg>
        <pc:spChg chg="del">
          <ac:chgData name="Terry Meyer" userId="8dea3ae887b87dd2" providerId="LiveId" clId="{8315F0A7-09D4-4A86-A8D0-1B65AC73A8A4}" dt="2023-06-07T00:17:11.918" v="7"/>
          <ac:spMkLst>
            <pc:docMk/>
            <pc:sldMk cId="2860281791" sldId="258"/>
            <ac:spMk id="25" creationId="{91DE43FD-EB47-414A-B0AB-169B0FFFA527}"/>
          </ac:spMkLst>
        </pc:spChg>
        <pc:grpChg chg="del">
          <ac:chgData name="Terry Meyer" userId="8dea3ae887b87dd2" providerId="LiveId" clId="{8315F0A7-09D4-4A86-A8D0-1B65AC73A8A4}" dt="2023-06-07T00:17:11.918" v="7"/>
          <ac:grpSpMkLst>
            <pc:docMk/>
            <pc:sldMk cId="2860281791" sldId="258"/>
            <ac:grpSpMk id="27" creationId="{D3706AFB-4AF0-430C-8FBE-C38C0F839661}"/>
          </ac:grpSpMkLst>
        </pc:grpChg>
        <pc:picChg chg="mod">
          <ac:chgData name="Terry Meyer" userId="8dea3ae887b87dd2" providerId="LiveId" clId="{8315F0A7-09D4-4A86-A8D0-1B65AC73A8A4}" dt="2023-06-07T00:30:15.096" v="64" actId="26606"/>
          <ac:picMkLst>
            <pc:docMk/>
            <pc:sldMk cId="2860281791" sldId="258"/>
            <ac:picMk id="3" creationId="{1C97A7B6-1EC2-1FC8-02F5-0007570A221A}"/>
          </ac:picMkLst>
        </pc:picChg>
        <pc:picChg chg="mod">
          <ac:chgData name="Terry Meyer" userId="8dea3ae887b87dd2" providerId="LiveId" clId="{8315F0A7-09D4-4A86-A8D0-1B65AC73A8A4}" dt="2023-06-07T00:30:15.096" v="64" actId="26606"/>
          <ac:picMkLst>
            <pc:docMk/>
            <pc:sldMk cId="2860281791" sldId="258"/>
            <ac:picMk id="16" creationId="{9CFA697E-5131-F220-DEBA-723C516D9BF2}"/>
          </ac:picMkLst>
        </pc:picChg>
      </pc:sldChg>
      <pc:sldChg chg="addSp delSp modSp mod setBg">
        <pc:chgData name="Terry Meyer" userId="8dea3ae887b87dd2" providerId="LiveId" clId="{8315F0A7-09D4-4A86-A8D0-1B65AC73A8A4}" dt="2023-06-07T00:29:17.341" v="63" actId="26606"/>
        <pc:sldMkLst>
          <pc:docMk/>
          <pc:sldMk cId="503283445" sldId="259"/>
        </pc:sldMkLst>
        <pc:spChg chg="mod ord">
          <ac:chgData name="Terry Meyer" userId="8dea3ae887b87dd2" providerId="LiveId" clId="{8315F0A7-09D4-4A86-A8D0-1B65AC73A8A4}" dt="2023-06-07T00:29:17.341" v="63" actId="26606"/>
          <ac:spMkLst>
            <pc:docMk/>
            <pc:sldMk cId="503283445" sldId="259"/>
            <ac:spMk id="3" creationId="{87FC9720-88F2-ABD4-589A-007BB40494B5}"/>
          </ac:spMkLst>
        </pc:spChg>
        <pc:spChg chg="add mod">
          <ac:chgData name="Terry Meyer" userId="8dea3ae887b87dd2" providerId="LiveId" clId="{8315F0A7-09D4-4A86-A8D0-1B65AC73A8A4}" dt="2023-06-07T00:29:17.341" v="63" actId="26606"/>
          <ac:spMkLst>
            <pc:docMk/>
            <pc:sldMk cId="503283445" sldId="259"/>
            <ac:spMk id="10" creationId="{4107CC85-779B-2827-26E4-BC0963288BBF}"/>
          </ac:spMkLst>
        </pc:spChg>
        <pc:spChg chg="add">
          <ac:chgData name="Terry Meyer" userId="8dea3ae887b87dd2" providerId="LiveId" clId="{8315F0A7-09D4-4A86-A8D0-1B65AC73A8A4}" dt="2023-06-07T00:29:17.341" v="63" actId="26606"/>
          <ac:spMkLst>
            <pc:docMk/>
            <pc:sldMk cId="503283445" sldId="259"/>
            <ac:spMk id="15" creationId="{460B0EFB-53ED-4F35-B05D-F658EA021C65}"/>
          </ac:spMkLst>
        </pc:spChg>
        <pc:spChg chg="add">
          <ac:chgData name="Terry Meyer" userId="8dea3ae887b87dd2" providerId="LiveId" clId="{8315F0A7-09D4-4A86-A8D0-1B65AC73A8A4}" dt="2023-06-07T00:29:17.341" v="63" actId="26606"/>
          <ac:spMkLst>
            <pc:docMk/>
            <pc:sldMk cId="503283445" sldId="259"/>
            <ac:spMk id="17" creationId="{835EF3DD-7D43-4A27-8967-A92FD8CC9365}"/>
          </ac:spMkLst>
        </pc:spChg>
        <pc:picChg chg="add del mod">
          <ac:chgData name="Terry Meyer" userId="8dea3ae887b87dd2" providerId="LiveId" clId="{8315F0A7-09D4-4A86-A8D0-1B65AC73A8A4}" dt="2023-06-07T00:18:41.290" v="11" actId="21"/>
          <ac:picMkLst>
            <pc:docMk/>
            <pc:sldMk cId="503283445" sldId="259"/>
            <ac:picMk id="6" creationId="{732A0C20-D2AB-0378-3128-87607619EAAA}"/>
          </ac:picMkLst>
        </pc:picChg>
        <pc:picChg chg="add mod ord modCrop">
          <ac:chgData name="Terry Meyer" userId="8dea3ae887b87dd2" providerId="LiveId" clId="{8315F0A7-09D4-4A86-A8D0-1B65AC73A8A4}" dt="2023-06-07T00:29:17.341" v="63" actId="26606"/>
          <ac:picMkLst>
            <pc:docMk/>
            <pc:sldMk cId="503283445" sldId="259"/>
            <ac:picMk id="8" creationId="{D7E3740F-5B5A-48F9-F787-A1B84D0B7C74}"/>
          </ac:picMkLst>
        </pc:picChg>
      </pc:sldChg>
      <pc:sldChg chg="del">
        <pc:chgData name="Terry Meyer" userId="8dea3ae887b87dd2" providerId="LiveId" clId="{8315F0A7-09D4-4A86-A8D0-1B65AC73A8A4}" dt="2023-06-07T00:16:51.546" v="0" actId="2696"/>
        <pc:sldMkLst>
          <pc:docMk/>
          <pc:sldMk cId="1591165931" sldId="260"/>
        </pc:sldMkLst>
      </pc:sldChg>
      <pc:sldChg chg="addSp delSp modSp mod delDesignElem">
        <pc:chgData name="Terry Meyer" userId="8dea3ae887b87dd2" providerId="LiveId" clId="{8315F0A7-09D4-4A86-A8D0-1B65AC73A8A4}" dt="2023-06-07T00:30:28.805" v="68" actId="26606"/>
        <pc:sldMkLst>
          <pc:docMk/>
          <pc:sldMk cId="2975977579" sldId="261"/>
        </pc:sldMkLst>
        <pc:spChg chg="add">
          <ac:chgData name="Terry Meyer" userId="8dea3ae887b87dd2" providerId="LiveId" clId="{8315F0A7-09D4-4A86-A8D0-1B65AC73A8A4}" dt="2023-06-07T00:30:28.805" v="68" actId="26606"/>
          <ac:spMkLst>
            <pc:docMk/>
            <pc:sldMk cId="2975977579" sldId="261"/>
            <ac:spMk id="15" creationId="{5F9CFCE6-877F-4858-B8BD-2C52CA8AFBC4}"/>
          </ac:spMkLst>
        </pc:spChg>
        <pc:spChg chg="add">
          <ac:chgData name="Terry Meyer" userId="8dea3ae887b87dd2" providerId="LiveId" clId="{8315F0A7-09D4-4A86-A8D0-1B65AC73A8A4}" dt="2023-06-07T00:30:28.805" v="68" actId="26606"/>
          <ac:spMkLst>
            <pc:docMk/>
            <pc:sldMk cId="2975977579" sldId="261"/>
            <ac:spMk id="17" creationId="{8213F8A0-12AE-4514-8372-0DD766EC28EE}"/>
          </ac:spMkLst>
        </pc:spChg>
        <pc:spChg chg="add">
          <ac:chgData name="Terry Meyer" userId="8dea3ae887b87dd2" providerId="LiveId" clId="{8315F0A7-09D4-4A86-A8D0-1B65AC73A8A4}" dt="2023-06-07T00:30:28.805" v="68" actId="26606"/>
          <ac:spMkLst>
            <pc:docMk/>
            <pc:sldMk cId="2975977579" sldId="261"/>
            <ac:spMk id="19" creationId="{9EFF17D4-9A8C-4CE5-B096-D8CCD4400437}"/>
          </ac:spMkLst>
        </pc:spChg>
        <pc:spChg chg="del">
          <ac:chgData name="Terry Meyer" userId="8dea3ae887b87dd2" providerId="LiveId" clId="{8315F0A7-09D4-4A86-A8D0-1B65AC73A8A4}" dt="2023-06-07T00:17:11.918" v="7"/>
          <ac:spMkLst>
            <pc:docMk/>
            <pc:sldMk cId="2975977579" sldId="261"/>
            <ac:spMk id="23" creationId="{0B761509-3B9A-49A6-A84B-C3D86811697D}"/>
          </ac:spMkLst>
        </pc:spChg>
        <pc:spChg chg="del">
          <ac:chgData name="Terry Meyer" userId="8dea3ae887b87dd2" providerId="LiveId" clId="{8315F0A7-09D4-4A86-A8D0-1B65AC73A8A4}" dt="2023-06-07T00:17:11.918" v="7"/>
          <ac:spMkLst>
            <pc:docMk/>
            <pc:sldMk cId="2975977579" sldId="261"/>
            <ac:spMk id="25" creationId="{91DE43FD-EB47-414A-B0AB-169B0FFFA527}"/>
          </ac:spMkLst>
        </pc:spChg>
        <pc:grpChg chg="del">
          <ac:chgData name="Terry Meyer" userId="8dea3ae887b87dd2" providerId="LiveId" clId="{8315F0A7-09D4-4A86-A8D0-1B65AC73A8A4}" dt="2023-06-07T00:17:11.918" v="7"/>
          <ac:grpSpMkLst>
            <pc:docMk/>
            <pc:sldMk cId="2975977579" sldId="261"/>
            <ac:grpSpMk id="27" creationId="{D3706AFB-4AF0-430C-8FBE-C38C0F839661}"/>
          </ac:grpSpMkLst>
        </pc:grpChg>
        <pc:picChg chg="mod">
          <ac:chgData name="Terry Meyer" userId="8dea3ae887b87dd2" providerId="LiveId" clId="{8315F0A7-09D4-4A86-A8D0-1B65AC73A8A4}" dt="2023-06-07T00:30:28.805" v="68" actId="26606"/>
          <ac:picMkLst>
            <pc:docMk/>
            <pc:sldMk cId="2975977579" sldId="261"/>
            <ac:picMk id="5" creationId="{941B87EB-53C7-BA1D-FFAC-BD70178571DA}"/>
          </ac:picMkLst>
        </pc:picChg>
        <pc:picChg chg="mod">
          <ac:chgData name="Terry Meyer" userId="8dea3ae887b87dd2" providerId="LiveId" clId="{8315F0A7-09D4-4A86-A8D0-1B65AC73A8A4}" dt="2023-06-07T00:30:28.805" v="68" actId="26606"/>
          <ac:picMkLst>
            <pc:docMk/>
            <pc:sldMk cId="2975977579" sldId="261"/>
            <ac:picMk id="10" creationId="{E4A4172E-1A41-9832-023A-4F35B8FC15D7}"/>
          </ac:picMkLst>
        </pc:picChg>
      </pc:sldChg>
      <pc:sldChg chg="addSp delSp modSp mod delDesignElem">
        <pc:chgData name="Terry Meyer" userId="8dea3ae887b87dd2" providerId="LiveId" clId="{8315F0A7-09D4-4A86-A8D0-1B65AC73A8A4}" dt="2023-06-07T00:30:26.332" v="67" actId="26606"/>
        <pc:sldMkLst>
          <pc:docMk/>
          <pc:sldMk cId="4092927502" sldId="262"/>
        </pc:sldMkLst>
        <pc:spChg chg="add del">
          <ac:chgData name="Terry Meyer" userId="8dea3ae887b87dd2" providerId="LiveId" clId="{8315F0A7-09D4-4A86-A8D0-1B65AC73A8A4}" dt="2023-06-07T00:30:24.214" v="66" actId="26606"/>
          <ac:spMkLst>
            <pc:docMk/>
            <pc:sldMk cId="4092927502" sldId="262"/>
            <ac:spMk id="22" creationId="{9E90EB45-EEE9-4563-8179-65EF62AE0978}"/>
          </ac:spMkLst>
        </pc:spChg>
        <pc:spChg chg="del">
          <ac:chgData name="Terry Meyer" userId="8dea3ae887b87dd2" providerId="LiveId" clId="{8315F0A7-09D4-4A86-A8D0-1B65AC73A8A4}" dt="2023-06-07T00:17:11.918" v="7"/>
          <ac:spMkLst>
            <pc:docMk/>
            <pc:sldMk cId="4092927502" sldId="262"/>
            <ac:spMk id="23" creationId="{0B761509-3B9A-49A6-A84B-C3D86811697D}"/>
          </ac:spMkLst>
        </pc:spChg>
        <pc:spChg chg="add del">
          <ac:chgData name="Terry Meyer" userId="8dea3ae887b87dd2" providerId="LiveId" clId="{8315F0A7-09D4-4A86-A8D0-1B65AC73A8A4}" dt="2023-06-07T00:30:24.214" v="66" actId="26606"/>
          <ac:spMkLst>
            <pc:docMk/>
            <pc:sldMk cId="4092927502" sldId="262"/>
            <ac:spMk id="24" creationId="{23D0EF74-AD1E-4FD9-914D-8EC9058EBBA3}"/>
          </ac:spMkLst>
        </pc:spChg>
        <pc:spChg chg="del">
          <ac:chgData name="Terry Meyer" userId="8dea3ae887b87dd2" providerId="LiveId" clId="{8315F0A7-09D4-4A86-A8D0-1B65AC73A8A4}" dt="2023-06-07T00:17:11.918" v="7"/>
          <ac:spMkLst>
            <pc:docMk/>
            <pc:sldMk cId="4092927502" sldId="262"/>
            <ac:spMk id="25" creationId="{91DE43FD-EB47-414A-B0AB-169B0FFFA527}"/>
          </ac:spMkLst>
        </pc:spChg>
        <pc:spChg chg="add">
          <ac:chgData name="Terry Meyer" userId="8dea3ae887b87dd2" providerId="LiveId" clId="{8315F0A7-09D4-4A86-A8D0-1B65AC73A8A4}" dt="2023-06-07T00:30:26.332" v="67" actId="26606"/>
          <ac:spMkLst>
            <pc:docMk/>
            <pc:sldMk cId="4092927502" sldId="262"/>
            <ac:spMk id="26" creationId="{5F9CFCE6-877F-4858-B8BD-2C52CA8AFBC4}"/>
          </ac:spMkLst>
        </pc:spChg>
        <pc:spChg chg="add">
          <ac:chgData name="Terry Meyer" userId="8dea3ae887b87dd2" providerId="LiveId" clId="{8315F0A7-09D4-4A86-A8D0-1B65AC73A8A4}" dt="2023-06-07T00:30:26.332" v="67" actId="26606"/>
          <ac:spMkLst>
            <pc:docMk/>
            <pc:sldMk cId="4092927502" sldId="262"/>
            <ac:spMk id="28" creationId="{8213F8A0-12AE-4514-8372-0DD766EC28EE}"/>
          </ac:spMkLst>
        </pc:spChg>
        <pc:spChg chg="add">
          <ac:chgData name="Terry Meyer" userId="8dea3ae887b87dd2" providerId="LiveId" clId="{8315F0A7-09D4-4A86-A8D0-1B65AC73A8A4}" dt="2023-06-07T00:30:26.332" v="67" actId="26606"/>
          <ac:spMkLst>
            <pc:docMk/>
            <pc:sldMk cId="4092927502" sldId="262"/>
            <ac:spMk id="29" creationId="{9EFF17D4-9A8C-4CE5-B096-D8CCD4400437}"/>
          </ac:spMkLst>
        </pc:spChg>
        <pc:grpChg chg="del">
          <ac:chgData name="Terry Meyer" userId="8dea3ae887b87dd2" providerId="LiveId" clId="{8315F0A7-09D4-4A86-A8D0-1B65AC73A8A4}" dt="2023-06-07T00:17:11.918" v="7"/>
          <ac:grpSpMkLst>
            <pc:docMk/>
            <pc:sldMk cId="4092927502" sldId="262"/>
            <ac:grpSpMk id="27" creationId="{D3706AFB-4AF0-430C-8FBE-C38C0F839661}"/>
          </ac:grpSpMkLst>
        </pc:grpChg>
        <pc:picChg chg="mod ord">
          <ac:chgData name="Terry Meyer" userId="8dea3ae887b87dd2" providerId="LiveId" clId="{8315F0A7-09D4-4A86-A8D0-1B65AC73A8A4}" dt="2023-06-07T00:30:26.332" v="67" actId="26606"/>
          <ac:picMkLst>
            <pc:docMk/>
            <pc:sldMk cId="4092927502" sldId="262"/>
            <ac:picMk id="14" creationId="{9D43CADC-7F97-C051-F15F-C69F68FF6404}"/>
          </ac:picMkLst>
        </pc:picChg>
        <pc:picChg chg="mod">
          <ac:chgData name="Terry Meyer" userId="8dea3ae887b87dd2" providerId="LiveId" clId="{8315F0A7-09D4-4A86-A8D0-1B65AC73A8A4}" dt="2023-06-07T00:30:26.332" v="67" actId="26606"/>
          <ac:picMkLst>
            <pc:docMk/>
            <pc:sldMk cId="4092927502" sldId="262"/>
            <ac:picMk id="20" creationId="{8C47D74A-FC2E-03BA-6C39-812AB58CB999}"/>
          </ac:picMkLst>
        </pc:picChg>
      </pc:sldChg>
      <pc:sldChg chg="addSp delSp modSp mod delDesignElem">
        <pc:chgData name="Terry Meyer" userId="8dea3ae887b87dd2" providerId="LiveId" clId="{8315F0A7-09D4-4A86-A8D0-1B65AC73A8A4}" dt="2023-06-07T00:30:32.106" v="69" actId="26606"/>
        <pc:sldMkLst>
          <pc:docMk/>
          <pc:sldMk cId="3916616196" sldId="263"/>
        </pc:sldMkLst>
        <pc:spChg chg="add">
          <ac:chgData name="Terry Meyer" userId="8dea3ae887b87dd2" providerId="LiveId" clId="{8315F0A7-09D4-4A86-A8D0-1B65AC73A8A4}" dt="2023-06-07T00:30:32.106" v="69" actId="26606"/>
          <ac:spMkLst>
            <pc:docMk/>
            <pc:sldMk cId="3916616196" sldId="263"/>
            <ac:spMk id="20" creationId="{5F9CFCE6-877F-4858-B8BD-2C52CA8AFBC4}"/>
          </ac:spMkLst>
        </pc:spChg>
        <pc:spChg chg="add">
          <ac:chgData name="Terry Meyer" userId="8dea3ae887b87dd2" providerId="LiveId" clId="{8315F0A7-09D4-4A86-A8D0-1B65AC73A8A4}" dt="2023-06-07T00:30:32.106" v="69" actId="26606"/>
          <ac:spMkLst>
            <pc:docMk/>
            <pc:sldMk cId="3916616196" sldId="263"/>
            <ac:spMk id="21" creationId="{8213F8A0-12AE-4514-8372-0DD766EC28EE}"/>
          </ac:spMkLst>
        </pc:spChg>
        <pc:spChg chg="add">
          <ac:chgData name="Terry Meyer" userId="8dea3ae887b87dd2" providerId="LiveId" clId="{8315F0A7-09D4-4A86-A8D0-1B65AC73A8A4}" dt="2023-06-07T00:30:32.106" v="69" actId="26606"/>
          <ac:spMkLst>
            <pc:docMk/>
            <pc:sldMk cId="3916616196" sldId="263"/>
            <ac:spMk id="22" creationId="{9EFF17D4-9A8C-4CE5-B096-D8CCD4400437}"/>
          </ac:spMkLst>
        </pc:spChg>
        <pc:spChg chg="del">
          <ac:chgData name="Terry Meyer" userId="8dea3ae887b87dd2" providerId="LiveId" clId="{8315F0A7-09D4-4A86-A8D0-1B65AC73A8A4}" dt="2023-06-07T00:17:11.918" v="7"/>
          <ac:spMkLst>
            <pc:docMk/>
            <pc:sldMk cId="3916616196" sldId="263"/>
            <ac:spMk id="23" creationId="{0B761509-3B9A-49A6-A84B-C3D86811697D}"/>
          </ac:spMkLst>
        </pc:spChg>
        <pc:spChg chg="del">
          <ac:chgData name="Terry Meyer" userId="8dea3ae887b87dd2" providerId="LiveId" clId="{8315F0A7-09D4-4A86-A8D0-1B65AC73A8A4}" dt="2023-06-07T00:17:11.918" v="7"/>
          <ac:spMkLst>
            <pc:docMk/>
            <pc:sldMk cId="3916616196" sldId="263"/>
            <ac:spMk id="25" creationId="{91DE43FD-EB47-414A-B0AB-169B0FFFA527}"/>
          </ac:spMkLst>
        </pc:spChg>
        <pc:grpChg chg="del">
          <ac:chgData name="Terry Meyer" userId="8dea3ae887b87dd2" providerId="LiveId" clId="{8315F0A7-09D4-4A86-A8D0-1B65AC73A8A4}" dt="2023-06-07T00:17:11.918" v="7"/>
          <ac:grpSpMkLst>
            <pc:docMk/>
            <pc:sldMk cId="3916616196" sldId="263"/>
            <ac:grpSpMk id="27" creationId="{D3706AFB-4AF0-430C-8FBE-C38C0F839661}"/>
          </ac:grpSpMkLst>
        </pc:grpChg>
        <pc:picChg chg="mod">
          <ac:chgData name="Terry Meyer" userId="8dea3ae887b87dd2" providerId="LiveId" clId="{8315F0A7-09D4-4A86-A8D0-1B65AC73A8A4}" dt="2023-06-07T00:30:32.106" v="69" actId="26606"/>
          <ac:picMkLst>
            <pc:docMk/>
            <pc:sldMk cId="3916616196" sldId="263"/>
            <ac:picMk id="7" creationId="{0AB390C7-BFC9-74BD-331A-80D38DD32F6A}"/>
          </ac:picMkLst>
        </pc:picChg>
        <pc:picChg chg="mod ord">
          <ac:chgData name="Terry Meyer" userId="8dea3ae887b87dd2" providerId="LiveId" clId="{8315F0A7-09D4-4A86-A8D0-1B65AC73A8A4}" dt="2023-06-07T00:30:32.106" v="69" actId="26606"/>
          <ac:picMkLst>
            <pc:docMk/>
            <pc:sldMk cId="3916616196" sldId="263"/>
            <ac:picMk id="18" creationId="{FD97B894-756D-7C2C-5650-011CA06EEF75}"/>
          </ac:picMkLst>
        </pc:picChg>
      </pc:sldChg>
      <pc:sldChg chg="addSp delSp modSp mod delDesignElem">
        <pc:chgData name="Terry Meyer" userId="8dea3ae887b87dd2" providerId="LiveId" clId="{8315F0A7-09D4-4A86-A8D0-1B65AC73A8A4}" dt="2023-06-07T00:28:04.040" v="62" actId="26606"/>
        <pc:sldMkLst>
          <pc:docMk/>
          <pc:sldMk cId="2815986660" sldId="264"/>
        </pc:sldMkLst>
        <pc:spChg chg="mod">
          <ac:chgData name="Terry Meyer" userId="8dea3ae887b87dd2" providerId="LiveId" clId="{8315F0A7-09D4-4A86-A8D0-1B65AC73A8A4}" dt="2023-06-07T00:28:04.040" v="62" actId="26606"/>
          <ac:spMkLst>
            <pc:docMk/>
            <pc:sldMk cId="2815986660" sldId="264"/>
            <ac:spMk id="2" creationId="{8B986E24-3FE8-AF74-6D28-45E903A8EA2E}"/>
          </ac:spMkLst>
        </pc:spChg>
        <pc:spChg chg="del">
          <ac:chgData name="Terry Meyer" userId="8dea3ae887b87dd2" providerId="LiveId" clId="{8315F0A7-09D4-4A86-A8D0-1B65AC73A8A4}" dt="2023-06-07T00:17:11.918" v="7"/>
          <ac:spMkLst>
            <pc:docMk/>
            <pc:sldMk cId="2815986660" sldId="264"/>
            <ac:spMk id="10" creationId="{A8384FB5-9ADC-4DDC-881B-597D56F5B15D}"/>
          </ac:spMkLst>
        </pc:spChg>
        <pc:spChg chg="mod">
          <ac:chgData name="Terry Meyer" userId="8dea3ae887b87dd2" providerId="LiveId" clId="{8315F0A7-09D4-4A86-A8D0-1B65AC73A8A4}" dt="2023-06-07T00:28:04.040" v="62" actId="26606"/>
          <ac:spMkLst>
            <pc:docMk/>
            <pc:sldMk cId="2815986660" sldId="264"/>
            <ac:spMk id="11" creationId="{D3E856EF-F17A-8552-7972-56708FDC3974}"/>
          </ac:spMkLst>
        </pc:spChg>
        <pc:spChg chg="del">
          <ac:chgData name="Terry Meyer" userId="8dea3ae887b87dd2" providerId="LiveId" clId="{8315F0A7-09D4-4A86-A8D0-1B65AC73A8A4}" dt="2023-06-07T00:17:11.918" v="7"/>
          <ac:spMkLst>
            <pc:docMk/>
            <pc:sldMk cId="2815986660" sldId="264"/>
            <ac:spMk id="12" creationId="{91E5A9A7-95C6-4F4F-B00E-C82E07FE62EF}"/>
          </ac:spMkLst>
        </pc:spChg>
        <pc:spChg chg="add">
          <ac:chgData name="Terry Meyer" userId="8dea3ae887b87dd2" providerId="LiveId" clId="{8315F0A7-09D4-4A86-A8D0-1B65AC73A8A4}" dt="2023-06-07T00:28:04.040" v="62" actId="26606"/>
          <ac:spMkLst>
            <pc:docMk/>
            <pc:sldMk cId="2815986660" sldId="264"/>
            <ac:spMk id="13" creationId="{09588DA8-065E-4F6F-8EFD-43104AB2E0CF}"/>
          </ac:spMkLst>
        </pc:spChg>
        <pc:spChg chg="del">
          <ac:chgData name="Terry Meyer" userId="8dea3ae887b87dd2" providerId="LiveId" clId="{8315F0A7-09D4-4A86-A8D0-1B65AC73A8A4}" dt="2023-06-07T00:17:11.918" v="7"/>
          <ac:spMkLst>
            <pc:docMk/>
            <pc:sldMk cId="2815986660" sldId="264"/>
            <ac:spMk id="14" creationId="{D07DD2DE-F619-49DD-B5E7-03A290FF4ED1}"/>
          </ac:spMkLst>
        </pc:spChg>
        <pc:spChg chg="add">
          <ac:chgData name="Terry Meyer" userId="8dea3ae887b87dd2" providerId="LiveId" clId="{8315F0A7-09D4-4A86-A8D0-1B65AC73A8A4}" dt="2023-06-07T00:28:04.040" v="62" actId="26606"/>
          <ac:spMkLst>
            <pc:docMk/>
            <pc:sldMk cId="2815986660" sldId="264"/>
            <ac:spMk id="15" creationId="{C4285719-470E-454C-AF62-8323075F1F5B}"/>
          </ac:spMkLst>
        </pc:spChg>
        <pc:spChg chg="del">
          <ac:chgData name="Terry Meyer" userId="8dea3ae887b87dd2" providerId="LiveId" clId="{8315F0A7-09D4-4A86-A8D0-1B65AC73A8A4}" dt="2023-06-07T00:17:11.918" v="7"/>
          <ac:spMkLst>
            <pc:docMk/>
            <pc:sldMk cId="2815986660" sldId="264"/>
            <ac:spMk id="16" creationId="{85149191-5F60-4A28-AAFF-039F96B0F3EC}"/>
          </ac:spMkLst>
        </pc:spChg>
        <pc:spChg chg="del">
          <ac:chgData name="Terry Meyer" userId="8dea3ae887b87dd2" providerId="LiveId" clId="{8315F0A7-09D4-4A86-A8D0-1B65AC73A8A4}" dt="2023-06-07T00:17:11.918" v="7"/>
          <ac:spMkLst>
            <pc:docMk/>
            <pc:sldMk cId="2815986660" sldId="264"/>
            <ac:spMk id="18" creationId="{F8260ED5-17F7-4158-B241-D51DD4CF1B7E}"/>
          </ac:spMkLst>
        </pc:spChg>
        <pc:spChg chg="add">
          <ac:chgData name="Terry Meyer" userId="8dea3ae887b87dd2" providerId="LiveId" clId="{8315F0A7-09D4-4A86-A8D0-1B65AC73A8A4}" dt="2023-06-07T00:28:04.040" v="62" actId="26606"/>
          <ac:spMkLst>
            <pc:docMk/>
            <pc:sldMk cId="2815986660" sldId="264"/>
            <ac:spMk id="20" creationId="{CD9FE4EF-C4D8-49A0-B2FF-81D8DB7D8A24}"/>
          </ac:spMkLst>
        </pc:spChg>
        <pc:spChg chg="add">
          <ac:chgData name="Terry Meyer" userId="8dea3ae887b87dd2" providerId="LiveId" clId="{8315F0A7-09D4-4A86-A8D0-1B65AC73A8A4}" dt="2023-06-07T00:28:04.040" v="62" actId="26606"/>
          <ac:spMkLst>
            <pc:docMk/>
            <pc:sldMk cId="2815986660" sldId="264"/>
            <ac:spMk id="22" creationId="{4300840D-0A0B-4512-BACA-B439D5B9C57C}"/>
          </ac:spMkLst>
        </pc:spChg>
        <pc:spChg chg="add">
          <ac:chgData name="Terry Meyer" userId="8dea3ae887b87dd2" providerId="LiveId" clId="{8315F0A7-09D4-4A86-A8D0-1B65AC73A8A4}" dt="2023-06-07T00:28:04.040" v="62" actId="26606"/>
          <ac:spMkLst>
            <pc:docMk/>
            <pc:sldMk cId="2815986660" sldId="264"/>
            <ac:spMk id="24" creationId="{D2B78728-A580-49A7-84F9-6EF6F583ADE0}"/>
          </ac:spMkLst>
        </pc:spChg>
        <pc:spChg chg="add">
          <ac:chgData name="Terry Meyer" userId="8dea3ae887b87dd2" providerId="LiveId" clId="{8315F0A7-09D4-4A86-A8D0-1B65AC73A8A4}" dt="2023-06-07T00:28:04.040" v="62" actId="26606"/>
          <ac:spMkLst>
            <pc:docMk/>
            <pc:sldMk cId="2815986660" sldId="264"/>
            <ac:spMk id="26" creationId="{38FAA1A1-D861-433F-88FA-1E9D6FD31D11}"/>
          </ac:spMkLst>
        </pc:spChg>
        <pc:spChg chg="add">
          <ac:chgData name="Terry Meyer" userId="8dea3ae887b87dd2" providerId="LiveId" clId="{8315F0A7-09D4-4A86-A8D0-1B65AC73A8A4}" dt="2023-06-07T00:28:04.040" v="62" actId="26606"/>
          <ac:spMkLst>
            <pc:docMk/>
            <pc:sldMk cId="2815986660" sldId="264"/>
            <ac:spMk id="28" creationId="{8D71EDA1-87BF-4D5D-AB79-F346FD19278A}"/>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0A40BF-F4B3-4D14-9795-2C52AF740CD7}"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125D17-8224-4CDE-A971-C71245296C43}" type="slidenum">
              <a:rPr lang="en-US" smtClean="0"/>
              <a:t>‹#›</a:t>
            </a:fld>
            <a:endParaRPr lang="en-US"/>
          </a:p>
        </p:txBody>
      </p:sp>
    </p:spTree>
    <p:extLst>
      <p:ext uri="{BB962C8B-B14F-4D97-AF65-F5344CB8AC3E}">
        <p14:creationId xmlns:p14="http://schemas.microsoft.com/office/powerpoint/2010/main" val="615985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0A40BF-F4B3-4D14-9795-2C52AF740CD7}"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125D17-8224-4CDE-A971-C71245296C43}" type="slidenum">
              <a:rPr lang="en-US" smtClean="0"/>
              <a:t>‹#›</a:t>
            </a:fld>
            <a:endParaRPr lang="en-US"/>
          </a:p>
        </p:txBody>
      </p:sp>
    </p:spTree>
    <p:extLst>
      <p:ext uri="{BB962C8B-B14F-4D97-AF65-F5344CB8AC3E}">
        <p14:creationId xmlns:p14="http://schemas.microsoft.com/office/powerpoint/2010/main" val="1472200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0A40BF-F4B3-4D14-9795-2C52AF740CD7}"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125D17-8224-4CDE-A971-C71245296C43}" type="slidenum">
              <a:rPr lang="en-US" smtClean="0"/>
              <a:t>‹#›</a:t>
            </a:fld>
            <a:endParaRPr lang="en-US"/>
          </a:p>
        </p:txBody>
      </p:sp>
    </p:spTree>
    <p:extLst>
      <p:ext uri="{BB962C8B-B14F-4D97-AF65-F5344CB8AC3E}">
        <p14:creationId xmlns:p14="http://schemas.microsoft.com/office/powerpoint/2010/main" val="3092558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0A40BF-F4B3-4D14-9795-2C52AF740CD7}"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125D17-8224-4CDE-A971-C71245296C43}" type="slidenum">
              <a:rPr lang="en-US" smtClean="0"/>
              <a:t>‹#›</a:t>
            </a:fld>
            <a:endParaRPr lang="en-US"/>
          </a:p>
        </p:txBody>
      </p:sp>
    </p:spTree>
    <p:extLst>
      <p:ext uri="{BB962C8B-B14F-4D97-AF65-F5344CB8AC3E}">
        <p14:creationId xmlns:p14="http://schemas.microsoft.com/office/powerpoint/2010/main" val="3188680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0A40BF-F4B3-4D14-9795-2C52AF740CD7}"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125D17-8224-4CDE-A971-C71245296C43}" type="slidenum">
              <a:rPr lang="en-US" smtClean="0"/>
              <a:t>‹#›</a:t>
            </a:fld>
            <a:endParaRPr lang="en-US"/>
          </a:p>
        </p:txBody>
      </p:sp>
    </p:spTree>
    <p:extLst>
      <p:ext uri="{BB962C8B-B14F-4D97-AF65-F5344CB8AC3E}">
        <p14:creationId xmlns:p14="http://schemas.microsoft.com/office/powerpoint/2010/main" val="3602163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0A40BF-F4B3-4D14-9795-2C52AF740CD7}" type="datetimeFigureOut">
              <a:rPr lang="en-US" smtClean="0"/>
              <a:t>6/6/2023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125D17-8224-4CDE-A971-C71245296C43}" type="slidenum">
              <a:rPr lang="en-US" smtClean="0"/>
              <a:t>‹#›</a:t>
            </a:fld>
            <a:endParaRPr lang="en-US"/>
          </a:p>
        </p:txBody>
      </p:sp>
    </p:spTree>
    <p:extLst>
      <p:ext uri="{BB962C8B-B14F-4D97-AF65-F5344CB8AC3E}">
        <p14:creationId xmlns:p14="http://schemas.microsoft.com/office/powerpoint/2010/main" val="17791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0A40BF-F4B3-4D14-9795-2C52AF740CD7}" type="datetimeFigureOut">
              <a:rPr lang="en-US" smtClean="0"/>
              <a:t>6/6/2023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125D17-8224-4CDE-A971-C71245296C43}" type="slidenum">
              <a:rPr lang="en-US" smtClean="0"/>
              <a:t>‹#›</a:t>
            </a:fld>
            <a:endParaRPr lang="en-US"/>
          </a:p>
        </p:txBody>
      </p:sp>
    </p:spTree>
    <p:extLst>
      <p:ext uri="{BB962C8B-B14F-4D97-AF65-F5344CB8AC3E}">
        <p14:creationId xmlns:p14="http://schemas.microsoft.com/office/powerpoint/2010/main" val="1703146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0A40BF-F4B3-4D14-9795-2C52AF740CD7}" type="datetimeFigureOut">
              <a:rPr lang="en-US" smtClean="0"/>
              <a:t>6/6/2023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125D17-8224-4CDE-A971-C71245296C43}" type="slidenum">
              <a:rPr lang="en-US" smtClean="0"/>
              <a:t>‹#›</a:t>
            </a:fld>
            <a:endParaRPr lang="en-US"/>
          </a:p>
        </p:txBody>
      </p:sp>
    </p:spTree>
    <p:extLst>
      <p:ext uri="{BB962C8B-B14F-4D97-AF65-F5344CB8AC3E}">
        <p14:creationId xmlns:p14="http://schemas.microsoft.com/office/powerpoint/2010/main" val="2417484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0A40BF-F4B3-4D14-9795-2C52AF740CD7}" type="datetimeFigureOut">
              <a:rPr lang="en-US" smtClean="0"/>
              <a:t>6/6/2023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125D17-8224-4CDE-A971-C71245296C43}" type="slidenum">
              <a:rPr lang="en-US" smtClean="0"/>
              <a:t>‹#›</a:t>
            </a:fld>
            <a:endParaRPr lang="en-US"/>
          </a:p>
        </p:txBody>
      </p:sp>
    </p:spTree>
    <p:extLst>
      <p:ext uri="{BB962C8B-B14F-4D97-AF65-F5344CB8AC3E}">
        <p14:creationId xmlns:p14="http://schemas.microsoft.com/office/powerpoint/2010/main" val="790937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0A40BF-F4B3-4D14-9795-2C52AF740CD7}" type="datetimeFigureOut">
              <a:rPr lang="en-US" smtClean="0"/>
              <a:t>6/6/2023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125D17-8224-4CDE-A971-C71245296C43}" type="slidenum">
              <a:rPr lang="en-US" smtClean="0"/>
              <a:t>‹#›</a:t>
            </a:fld>
            <a:endParaRPr lang="en-US"/>
          </a:p>
        </p:txBody>
      </p:sp>
    </p:spTree>
    <p:extLst>
      <p:ext uri="{BB962C8B-B14F-4D97-AF65-F5344CB8AC3E}">
        <p14:creationId xmlns:p14="http://schemas.microsoft.com/office/powerpoint/2010/main" val="1301645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0A40BF-F4B3-4D14-9795-2C52AF740CD7}" type="datetimeFigureOut">
              <a:rPr lang="en-US" smtClean="0"/>
              <a:t>6/6/2023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125D17-8224-4CDE-A971-C71245296C43}" type="slidenum">
              <a:rPr lang="en-US" smtClean="0"/>
              <a:t>‹#›</a:t>
            </a:fld>
            <a:endParaRPr lang="en-US"/>
          </a:p>
        </p:txBody>
      </p:sp>
    </p:spTree>
    <p:extLst>
      <p:ext uri="{BB962C8B-B14F-4D97-AF65-F5344CB8AC3E}">
        <p14:creationId xmlns:p14="http://schemas.microsoft.com/office/powerpoint/2010/main" val="3141575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0A40BF-F4B3-4D14-9795-2C52AF740CD7}" type="datetimeFigureOut">
              <a:rPr lang="en-US" smtClean="0"/>
              <a:t>6/6/2023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125D17-8224-4CDE-A971-C71245296C43}" type="slidenum">
              <a:rPr lang="en-US" smtClean="0"/>
              <a:t>‹#›</a:t>
            </a:fld>
            <a:endParaRPr lang="en-US"/>
          </a:p>
        </p:txBody>
      </p:sp>
    </p:spTree>
    <p:extLst>
      <p:ext uri="{BB962C8B-B14F-4D97-AF65-F5344CB8AC3E}">
        <p14:creationId xmlns:p14="http://schemas.microsoft.com/office/powerpoint/2010/main" val="39879909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4E0AEC-8B9F-74C3-3D9E-8C9859CE466F}"/>
              </a:ext>
            </a:extLst>
          </p:cNvPr>
          <p:cNvPicPr>
            <a:picLocks noChangeAspect="1"/>
          </p:cNvPicPr>
          <p:nvPr/>
        </p:nvPicPr>
        <p:blipFill>
          <a:blip r:embed="rId2"/>
          <a:stretch>
            <a:fillRect/>
          </a:stretch>
        </p:blipFill>
        <p:spPr>
          <a:xfrm>
            <a:off x="4004742" y="1145776"/>
            <a:ext cx="6715354" cy="5058145"/>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BD26F1EE-A3F8-E0D8-08D5-8285531A4DE3}"/>
              </a:ext>
            </a:extLst>
          </p:cNvPr>
          <p:cNvSpPr txBox="1"/>
          <p:nvPr/>
        </p:nvSpPr>
        <p:spPr>
          <a:xfrm>
            <a:off x="1123916" y="-97885"/>
            <a:ext cx="8549173" cy="1123384"/>
          </a:xfrm>
          <a:prstGeom prst="rect">
            <a:avLst/>
          </a:prstGeom>
          <a:noFill/>
        </p:spPr>
        <p:txBody>
          <a:bodyPr wrap="square">
            <a:spAutoFit/>
          </a:bodyPr>
          <a:lstStyle/>
          <a:p>
            <a:pPr algn="l"/>
            <a:endParaRPr lang="en-US" sz="1200" b="0" i="0" u="none" strike="noStrike" baseline="0" dirty="0">
              <a:solidFill>
                <a:srgbClr val="000000"/>
              </a:solidFill>
              <a:latin typeface="Calibri" panose="020F0502020204030204" pitchFamily="34" charset="0"/>
            </a:endParaRPr>
          </a:p>
          <a:p>
            <a:r>
              <a:rPr lang="en-US" sz="1200" b="0" i="0" u="none" strike="noStrike" baseline="0" dirty="0">
                <a:solidFill>
                  <a:srgbClr val="000000"/>
                </a:solidFill>
                <a:latin typeface="Calibri" panose="020F0502020204030204" pitchFamily="34" charset="0"/>
              </a:rPr>
              <a:t> </a:t>
            </a:r>
            <a:r>
              <a:rPr lang="en-US" sz="5500" b="0" i="0" u="none" strike="noStrike" baseline="0" dirty="0">
                <a:solidFill>
                  <a:srgbClr val="767070"/>
                </a:solidFill>
                <a:latin typeface="Calibri" panose="020F0502020204030204" pitchFamily="34" charset="0"/>
              </a:rPr>
              <a:t>BIG MOUNTAIN RESORT </a:t>
            </a:r>
          </a:p>
        </p:txBody>
      </p:sp>
      <p:sp>
        <p:nvSpPr>
          <p:cNvPr id="11" name="TextBox 10">
            <a:extLst>
              <a:ext uri="{FF2B5EF4-FFF2-40B4-BE49-F238E27FC236}">
                <a16:creationId xmlns:a16="http://schemas.microsoft.com/office/drawing/2014/main" id="{521B9030-7388-FB53-2C1D-AD42FADF25C9}"/>
              </a:ext>
            </a:extLst>
          </p:cNvPr>
          <p:cNvSpPr txBox="1"/>
          <p:nvPr/>
        </p:nvSpPr>
        <p:spPr>
          <a:xfrm>
            <a:off x="1123916" y="6203921"/>
            <a:ext cx="7326863" cy="584775"/>
          </a:xfrm>
          <a:prstGeom prst="rect">
            <a:avLst/>
          </a:prstGeom>
          <a:noFill/>
        </p:spPr>
        <p:txBody>
          <a:bodyPr wrap="square">
            <a:spAutoFit/>
          </a:bodyPr>
          <a:lstStyle/>
          <a:p>
            <a:pPr algn="l"/>
            <a:endParaRPr lang="en-US" sz="1200" b="0" i="0" u="none" strike="noStrike" baseline="0" dirty="0">
              <a:solidFill>
                <a:srgbClr val="000000"/>
              </a:solidFill>
              <a:latin typeface="Calibri" panose="020F0502020204030204" pitchFamily="34" charset="0"/>
            </a:endParaRPr>
          </a:p>
          <a:p>
            <a:r>
              <a:rPr lang="en-US" sz="1200" b="0" i="0" u="none" strike="noStrike" baseline="0" dirty="0">
                <a:solidFill>
                  <a:srgbClr val="000000"/>
                </a:solidFill>
                <a:latin typeface="Calibri" panose="020F0502020204030204" pitchFamily="34" charset="0"/>
              </a:rPr>
              <a:t> </a:t>
            </a:r>
            <a:r>
              <a:rPr lang="en-US" sz="2000" b="1" i="0" u="none" strike="noStrike" baseline="0" dirty="0">
                <a:solidFill>
                  <a:srgbClr val="404040"/>
                </a:solidFill>
                <a:latin typeface="Calibri" panose="020F0502020204030204" pitchFamily="34" charset="0"/>
              </a:rPr>
              <a:t>TERRY A. MEYER | A DATA DRIVEN SOLUTION | JUNE 6, 2023 </a:t>
            </a:r>
            <a:endParaRPr lang="en-US" dirty="0"/>
          </a:p>
        </p:txBody>
      </p:sp>
      <p:sp>
        <p:nvSpPr>
          <p:cNvPr id="12" name="Sun 11">
            <a:extLst>
              <a:ext uri="{FF2B5EF4-FFF2-40B4-BE49-F238E27FC236}">
                <a16:creationId xmlns:a16="http://schemas.microsoft.com/office/drawing/2014/main" id="{9E0A0846-FAE3-5D67-4516-BC4BBA4E44A9}"/>
              </a:ext>
            </a:extLst>
          </p:cNvPr>
          <p:cNvSpPr/>
          <p:nvPr/>
        </p:nvSpPr>
        <p:spPr>
          <a:xfrm>
            <a:off x="1318102" y="1145776"/>
            <a:ext cx="5399933" cy="5058145"/>
          </a:xfrm>
          <a:prstGeom prst="sun">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D5BEA47-75D5-DFF1-0AB8-D73089AA6709}"/>
              </a:ext>
            </a:extLst>
          </p:cNvPr>
          <p:cNvSpPr txBox="1"/>
          <p:nvPr/>
        </p:nvSpPr>
        <p:spPr>
          <a:xfrm>
            <a:off x="2421984" y="2660472"/>
            <a:ext cx="3165515" cy="2179511"/>
          </a:xfrm>
          <a:prstGeom prst="rect">
            <a:avLst/>
          </a:prstGeom>
          <a:noFill/>
        </p:spPr>
        <p:txBody>
          <a:bodyPr wrap="square">
            <a:spAutoFit/>
          </a:bodyPr>
          <a:lstStyle/>
          <a:p>
            <a:pPr algn="ctr"/>
            <a:r>
              <a:rPr lang="en-US" sz="3200" b="1" i="0" u="none" strike="noStrike" baseline="0" dirty="0">
                <a:solidFill>
                  <a:schemeClr val="bg1"/>
                </a:solidFill>
                <a:latin typeface="Calibri" panose="020F0502020204030204" pitchFamily="34" charset="0"/>
              </a:rPr>
              <a:t>The Best </a:t>
            </a:r>
          </a:p>
          <a:p>
            <a:pPr algn="ctr"/>
            <a:r>
              <a:rPr lang="en-US" sz="3200" b="1" i="0" u="none" strike="noStrike" baseline="0" dirty="0">
                <a:solidFill>
                  <a:schemeClr val="bg1"/>
                </a:solidFill>
                <a:latin typeface="Calibri" panose="020F0502020204030204" pitchFamily="34" charset="0"/>
              </a:rPr>
              <a:t>$$ </a:t>
            </a:r>
          </a:p>
          <a:p>
            <a:pPr algn="ctr"/>
            <a:r>
              <a:rPr lang="en-US" sz="3200" b="1" i="0" u="none" strike="noStrike" baseline="0" dirty="0">
                <a:solidFill>
                  <a:schemeClr val="bg1"/>
                </a:solidFill>
                <a:latin typeface="Calibri" panose="020F0502020204030204" pitchFamily="34" charset="0"/>
              </a:rPr>
              <a:t>Winter </a:t>
            </a:r>
          </a:p>
          <a:p>
            <a:pPr algn="ctr"/>
            <a:r>
              <a:rPr lang="en-US" sz="3200" b="1" i="0" u="none" strike="noStrike" baseline="0" dirty="0">
                <a:solidFill>
                  <a:schemeClr val="bg1"/>
                </a:solidFill>
                <a:latin typeface="Calibri" panose="020F0502020204030204" pitchFamily="34" charset="0"/>
              </a:rPr>
              <a:t>Ticket </a:t>
            </a:r>
            <a:endParaRPr lang="en-US" sz="3200" b="1" dirty="0">
              <a:solidFill>
                <a:schemeClr val="bg1"/>
              </a:solidFill>
            </a:endParaRPr>
          </a:p>
        </p:txBody>
      </p:sp>
    </p:spTree>
    <p:extLst>
      <p:ext uri="{BB962C8B-B14F-4D97-AF65-F5344CB8AC3E}">
        <p14:creationId xmlns:p14="http://schemas.microsoft.com/office/powerpoint/2010/main" val="9135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986E24-3FE8-AF74-6D28-45E903A8EA2E}"/>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1600" b="1" i="0" strike="noStrike" kern="1200" baseline="0" dirty="0">
                <a:solidFill>
                  <a:srgbClr val="FFFFFF"/>
                </a:solidFill>
                <a:latin typeface="+mj-lt"/>
                <a:ea typeface="+mj-ea"/>
                <a:cs typeface="+mj-cs"/>
              </a:rPr>
              <a:t>THE BUSINESS PROBLEM </a:t>
            </a:r>
            <a:br>
              <a:rPr lang="en-US" sz="1600" b="1" i="0" u="sng" strike="noStrike" kern="1200" baseline="0" dirty="0">
                <a:solidFill>
                  <a:srgbClr val="FFFFFF"/>
                </a:solidFill>
                <a:latin typeface="+mj-lt"/>
                <a:ea typeface="+mj-ea"/>
                <a:cs typeface="+mj-cs"/>
              </a:rPr>
            </a:br>
            <a:br>
              <a:rPr lang="en-US" sz="1600" b="1" i="0" u="sng" strike="noStrike" kern="1200" baseline="0" dirty="0">
                <a:solidFill>
                  <a:srgbClr val="FFFFFF"/>
                </a:solidFill>
                <a:latin typeface="+mj-lt"/>
                <a:ea typeface="+mj-ea"/>
                <a:cs typeface="+mj-cs"/>
              </a:rPr>
            </a:br>
            <a:br>
              <a:rPr lang="en-US" sz="1600" b="1" i="0" u="sng" strike="noStrike" kern="1200" baseline="0" dirty="0">
                <a:solidFill>
                  <a:srgbClr val="FFFFFF"/>
                </a:solidFill>
                <a:latin typeface="+mj-lt"/>
                <a:ea typeface="+mj-ea"/>
                <a:cs typeface="+mj-cs"/>
              </a:rPr>
            </a:br>
            <a:br>
              <a:rPr lang="en-US" sz="1600" b="1" i="0" u="sng" strike="noStrike" kern="1200" baseline="0" dirty="0">
                <a:solidFill>
                  <a:srgbClr val="FFFFFF"/>
                </a:solidFill>
                <a:latin typeface="+mj-lt"/>
                <a:ea typeface="+mj-ea"/>
                <a:cs typeface="+mj-cs"/>
              </a:rPr>
            </a:br>
            <a:br>
              <a:rPr lang="en-US" sz="1600" b="1" i="0" u="sng" strike="noStrike" kern="1200" baseline="0" dirty="0">
                <a:solidFill>
                  <a:srgbClr val="FFFFFF"/>
                </a:solidFill>
                <a:latin typeface="+mj-lt"/>
                <a:ea typeface="+mj-ea"/>
                <a:cs typeface="+mj-cs"/>
              </a:rPr>
            </a:br>
            <a:br>
              <a:rPr lang="en-US" sz="1600" b="1" i="0" u="sng" strike="noStrike" kern="1200" baseline="0" dirty="0">
                <a:solidFill>
                  <a:srgbClr val="FFFFFF"/>
                </a:solidFill>
                <a:latin typeface="+mj-lt"/>
                <a:ea typeface="+mj-ea"/>
                <a:cs typeface="+mj-cs"/>
              </a:rPr>
            </a:br>
            <a:br>
              <a:rPr lang="en-US" sz="1600" b="1" i="0" u="sng" strike="noStrike" kern="1200" baseline="0" dirty="0">
                <a:solidFill>
                  <a:srgbClr val="FFFFFF"/>
                </a:solidFill>
                <a:latin typeface="+mj-lt"/>
                <a:ea typeface="+mj-ea"/>
                <a:cs typeface="+mj-cs"/>
              </a:rPr>
            </a:br>
            <a:br>
              <a:rPr lang="en-US" sz="1600" b="0" i="0" u="none" strike="noStrike" kern="1200" baseline="0" dirty="0">
                <a:solidFill>
                  <a:srgbClr val="FFFFFF"/>
                </a:solidFill>
                <a:latin typeface="+mj-lt"/>
                <a:ea typeface="+mj-ea"/>
                <a:cs typeface="+mj-cs"/>
              </a:rPr>
            </a:br>
            <a:r>
              <a:rPr lang="en-US" sz="1600" b="0" i="0" u="none" strike="noStrike" kern="1200" baseline="0" dirty="0">
                <a:solidFill>
                  <a:srgbClr val="FFFFFF"/>
                </a:solidFill>
                <a:latin typeface="+mj-lt"/>
                <a:ea typeface="+mj-ea"/>
                <a:cs typeface="+mj-cs"/>
              </a:rPr>
              <a:t>What changes can Big Mountain Resort make to their facilities before opening day to lower operating costs and increase customer visits while maintaining or increasing the current ticket price? </a:t>
            </a:r>
            <a:endParaRPr lang="en-US" sz="1600" kern="1200" dirty="0">
              <a:solidFill>
                <a:srgbClr val="FFFFFF"/>
              </a:solidFill>
              <a:latin typeface="+mj-lt"/>
              <a:ea typeface="+mj-ea"/>
              <a:cs typeface="+mj-cs"/>
            </a:endParaRPr>
          </a:p>
        </p:txBody>
      </p:sp>
      <p:sp>
        <p:nvSpPr>
          <p:cNvPr id="11" name="TextBox 10">
            <a:extLst>
              <a:ext uri="{FF2B5EF4-FFF2-40B4-BE49-F238E27FC236}">
                <a16:creationId xmlns:a16="http://schemas.microsoft.com/office/drawing/2014/main" id="{D3E856EF-F17A-8552-7972-56708FDC3974}"/>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marR="0" indent="-228600" defTabSz="914400">
              <a:lnSpc>
                <a:spcPct val="90000"/>
              </a:lnSpc>
              <a:spcBef>
                <a:spcPts val="0"/>
              </a:spcBef>
              <a:spcAft>
                <a:spcPts val="800"/>
              </a:spcAft>
              <a:buFont typeface="Arial" panose="020B0604020202020204" pitchFamily="34" charset="0"/>
              <a:buChar char="•"/>
            </a:pPr>
            <a:r>
              <a:rPr lang="en-US" sz="2000" b="1" i="1">
                <a:effectLst/>
              </a:rPr>
              <a:t>SUCCESS CRITERIA</a:t>
            </a:r>
            <a:endParaRPr lang="en-US" sz="2000" i="1">
              <a:effectLst/>
            </a:endParaRPr>
          </a:p>
          <a:p>
            <a:pPr marL="342900" marR="0" lvl="0" indent="-228600" defTabSz="914400">
              <a:lnSpc>
                <a:spcPct val="90000"/>
              </a:lnSpc>
              <a:spcBef>
                <a:spcPts val="0"/>
              </a:spcBef>
              <a:spcAft>
                <a:spcPts val="800"/>
              </a:spcAft>
              <a:buFont typeface="Arial" panose="020B0604020202020204" pitchFamily="34" charset="0"/>
              <a:buChar char="•"/>
              <a:tabLst>
                <a:tab pos="457200" algn="l"/>
              </a:tabLst>
            </a:pPr>
            <a:r>
              <a:rPr lang="en-US" sz="2000" b="1">
                <a:effectLst/>
              </a:rPr>
              <a:t>Ticket price recommendation at or above current strategy for upcoming ski season</a:t>
            </a:r>
          </a:p>
          <a:p>
            <a:pPr marL="342900" marR="0" lvl="0" indent="-228600" defTabSz="914400">
              <a:lnSpc>
                <a:spcPct val="90000"/>
              </a:lnSpc>
              <a:spcBef>
                <a:spcPts val="0"/>
              </a:spcBef>
              <a:spcAft>
                <a:spcPts val="800"/>
              </a:spcAft>
              <a:buFont typeface="Arial" panose="020B0604020202020204" pitchFamily="34" charset="0"/>
              <a:buChar char="•"/>
              <a:tabLst>
                <a:tab pos="457200" algn="l"/>
              </a:tabLst>
            </a:pPr>
            <a:endParaRPr lang="en-US" sz="2000">
              <a:effectLst/>
            </a:endParaRPr>
          </a:p>
          <a:p>
            <a:pPr marL="342900" marR="0" lvl="0" indent="-228600" defTabSz="914400">
              <a:lnSpc>
                <a:spcPct val="90000"/>
              </a:lnSpc>
              <a:spcBef>
                <a:spcPts val="0"/>
              </a:spcBef>
              <a:spcAft>
                <a:spcPts val="800"/>
              </a:spcAft>
              <a:buFont typeface="Arial" panose="020B0604020202020204" pitchFamily="34" charset="0"/>
              <a:buChar char="•"/>
              <a:tabLst>
                <a:tab pos="457200" algn="l"/>
              </a:tabLst>
            </a:pPr>
            <a:r>
              <a:rPr lang="en-US" sz="2000" b="1">
                <a:effectLst/>
              </a:rPr>
              <a:t>Data driven understanding of Big Mountain Resort’s competitive edge and challenges in terms of facilities</a:t>
            </a:r>
          </a:p>
          <a:p>
            <a:pPr marL="342900" marR="0" lvl="0" indent="-228600" defTabSz="914400">
              <a:lnSpc>
                <a:spcPct val="90000"/>
              </a:lnSpc>
              <a:spcBef>
                <a:spcPts val="0"/>
              </a:spcBef>
              <a:spcAft>
                <a:spcPts val="800"/>
              </a:spcAft>
              <a:buFont typeface="Arial" panose="020B0604020202020204" pitchFamily="34" charset="0"/>
              <a:buChar char="•"/>
              <a:tabLst>
                <a:tab pos="457200" algn="l"/>
              </a:tabLst>
            </a:pPr>
            <a:endParaRPr lang="en-US" sz="2000">
              <a:effectLst/>
            </a:endParaRPr>
          </a:p>
          <a:p>
            <a:pPr marL="342900" marR="0" lvl="0" indent="-228600" defTabSz="914400">
              <a:lnSpc>
                <a:spcPct val="90000"/>
              </a:lnSpc>
              <a:spcBef>
                <a:spcPts val="0"/>
              </a:spcBef>
              <a:spcAft>
                <a:spcPts val="800"/>
              </a:spcAft>
              <a:buFont typeface="Arial" panose="020B0604020202020204" pitchFamily="34" charset="0"/>
              <a:buChar char="•"/>
              <a:tabLst>
                <a:tab pos="457200" algn="l"/>
              </a:tabLst>
            </a:pPr>
            <a:r>
              <a:rPr lang="en-US" sz="2000" b="1">
                <a:effectLst/>
              </a:rPr>
              <a:t>Data driven recommendation(s) of Big Mountain Resort’s investment opportunities to increase market value</a:t>
            </a:r>
            <a:endParaRPr lang="en-US" sz="2000">
              <a:effectLst/>
            </a:endParaRPr>
          </a:p>
        </p:txBody>
      </p:sp>
    </p:spTree>
    <p:extLst>
      <p:ext uri="{BB962C8B-B14F-4D97-AF65-F5344CB8AC3E}">
        <p14:creationId xmlns:p14="http://schemas.microsoft.com/office/powerpoint/2010/main" val="2815986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4FAC4D-D6DA-8FAE-5EA4-0D4D25D13E88}"/>
              </a:ext>
            </a:extLst>
          </p:cNvPr>
          <p:cNvPicPr>
            <a:picLocks noChangeAspect="1"/>
          </p:cNvPicPr>
          <p:nvPr/>
        </p:nvPicPr>
        <p:blipFill>
          <a:blip r:embed="rId2"/>
          <a:stretch>
            <a:fillRect/>
          </a:stretch>
        </p:blipFill>
        <p:spPr>
          <a:xfrm rot="21170255">
            <a:off x="544907" y="861491"/>
            <a:ext cx="4969512" cy="331994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TextBox 3">
            <a:extLst>
              <a:ext uri="{FF2B5EF4-FFF2-40B4-BE49-F238E27FC236}">
                <a16:creationId xmlns:a16="http://schemas.microsoft.com/office/drawing/2014/main" id="{1D5C6033-5586-B9D9-6454-4BDBFBD87126}"/>
              </a:ext>
            </a:extLst>
          </p:cNvPr>
          <p:cNvSpPr txBox="1"/>
          <p:nvPr/>
        </p:nvSpPr>
        <p:spPr>
          <a:xfrm rot="20866790">
            <a:off x="368158" y="1089173"/>
            <a:ext cx="5081840" cy="646331"/>
          </a:xfrm>
          <a:prstGeom prst="rect">
            <a:avLst/>
          </a:prstGeom>
          <a:noFill/>
        </p:spPr>
        <p:txBody>
          <a:bodyPr wrap="square" rtlCol="0">
            <a:spAutoFit/>
          </a:bodyPr>
          <a:lstStyle/>
          <a:p>
            <a:pPr defTabSz="1106424">
              <a:spcAft>
                <a:spcPts val="600"/>
              </a:spcAft>
            </a:pPr>
            <a:r>
              <a:rPr lang="en-US" sz="3600" b="1" kern="1200" dirty="0">
                <a:solidFill>
                  <a:schemeClr val="bg1"/>
                </a:solidFill>
                <a:latin typeface="Bradley Hand ITC" panose="03070402050302030203" pitchFamily="66" charset="0"/>
                <a:ea typeface="+mn-ea"/>
                <a:cs typeface="+mn-cs"/>
              </a:rPr>
              <a:t>Thanks for the features!</a:t>
            </a:r>
            <a:endParaRPr lang="en-US" sz="2800" b="1" dirty="0">
              <a:solidFill>
                <a:schemeClr val="bg1"/>
              </a:solidFill>
              <a:latin typeface="Bradley Hand ITC" panose="03070402050302030203" pitchFamily="66" charset="0"/>
            </a:endParaRPr>
          </a:p>
        </p:txBody>
      </p:sp>
      <p:sp>
        <p:nvSpPr>
          <p:cNvPr id="6" name="TextBox 5">
            <a:extLst>
              <a:ext uri="{FF2B5EF4-FFF2-40B4-BE49-F238E27FC236}">
                <a16:creationId xmlns:a16="http://schemas.microsoft.com/office/drawing/2014/main" id="{B2BA2C78-7C8A-1D85-C65C-2199B100F726}"/>
              </a:ext>
            </a:extLst>
          </p:cNvPr>
          <p:cNvSpPr txBox="1"/>
          <p:nvPr/>
        </p:nvSpPr>
        <p:spPr>
          <a:xfrm>
            <a:off x="6096000" y="2636417"/>
            <a:ext cx="5892486" cy="3539430"/>
          </a:xfrm>
          <a:prstGeom prst="rect">
            <a:avLst/>
          </a:prstGeom>
          <a:noFill/>
        </p:spPr>
        <p:txBody>
          <a:bodyPr wrap="square" rtlCol="0">
            <a:spAutoFit/>
          </a:bodyPr>
          <a:lstStyle/>
          <a:p>
            <a:pPr marL="285750" indent="-285750">
              <a:buFont typeface="Wingdings" panose="05000000000000000000" pitchFamily="2" charset="2"/>
              <a:buChar char="ü"/>
            </a:pPr>
            <a:r>
              <a:rPr lang="en-US" sz="3200" dirty="0"/>
              <a:t>Vertical Drop</a:t>
            </a:r>
          </a:p>
          <a:p>
            <a:pPr marL="285750" indent="-285750">
              <a:buFont typeface="Wingdings" panose="05000000000000000000" pitchFamily="2" charset="2"/>
              <a:buChar char="ü"/>
            </a:pPr>
            <a:r>
              <a:rPr lang="en-US" sz="3200" dirty="0"/>
              <a:t>Acres covered by snow makers</a:t>
            </a:r>
          </a:p>
          <a:p>
            <a:pPr marL="285750" indent="-285750">
              <a:buFont typeface="Wingdings" panose="05000000000000000000" pitchFamily="2" charset="2"/>
              <a:buChar char="ü"/>
            </a:pPr>
            <a:r>
              <a:rPr lang="en-US" sz="3200" dirty="0"/>
              <a:t># of fast quad lifts</a:t>
            </a:r>
          </a:p>
          <a:p>
            <a:pPr marL="285750" indent="-285750">
              <a:buFont typeface="Wingdings" panose="05000000000000000000" pitchFamily="2" charset="2"/>
              <a:buChar char="ü"/>
            </a:pPr>
            <a:r>
              <a:rPr lang="en-US" sz="3200" dirty="0"/>
              <a:t>Total # of chairlifts</a:t>
            </a:r>
          </a:p>
          <a:p>
            <a:pPr marL="285750" indent="-285750">
              <a:buFont typeface="Wingdings" panose="05000000000000000000" pitchFamily="2" charset="2"/>
              <a:buChar char="ü"/>
            </a:pPr>
            <a:r>
              <a:rPr lang="en-US" sz="3200" dirty="0"/>
              <a:t>Total # of runs</a:t>
            </a:r>
          </a:p>
          <a:p>
            <a:pPr marL="285750" indent="-285750">
              <a:buFont typeface="Wingdings" panose="05000000000000000000" pitchFamily="2" charset="2"/>
              <a:buChar char="ü"/>
            </a:pPr>
            <a:r>
              <a:rPr lang="en-US" sz="3200" dirty="0"/>
              <a:t>Longest run length</a:t>
            </a:r>
          </a:p>
          <a:p>
            <a:pPr marL="285750" indent="-285750">
              <a:buFont typeface="Wingdings" panose="05000000000000000000" pitchFamily="2" charset="2"/>
              <a:buChar char="ü"/>
            </a:pPr>
            <a:r>
              <a:rPr lang="en-US" sz="3200" dirty="0"/>
              <a:t>Skiable terrain</a:t>
            </a:r>
          </a:p>
        </p:txBody>
      </p:sp>
      <p:sp>
        <p:nvSpPr>
          <p:cNvPr id="7" name="TextBox 6">
            <a:extLst>
              <a:ext uri="{FF2B5EF4-FFF2-40B4-BE49-F238E27FC236}">
                <a16:creationId xmlns:a16="http://schemas.microsoft.com/office/drawing/2014/main" id="{B6E9EEC2-4DB2-52F6-9FA9-874FCDA76832}"/>
              </a:ext>
            </a:extLst>
          </p:cNvPr>
          <p:cNvSpPr txBox="1"/>
          <p:nvPr/>
        </p:nvSpPr>
        <p:spPr>
          <a:xfrm>
            <a:off x="6056173" y="462752"/>
            <a:ext cx="5590395" cy="2123658"/>
          </a:xfrm>
          <a:prstGeom prst="rect">
            <a:avLst/>
          </a:prstGeom>
          <a:noFill/>
        </p:spPr>
        <p:txBody>
          <a:bodyPr wrap="square" rtlCol="0">
            <a:spAutoFit/>
          </a:bodyPr>
          <a:lstStyle/>
          <a:p>
            <a:r>
              <a:rPr lang="en-US" sz="3200" dirty="0"/>
              <a:t>Big Mountain Resort has a </a:t>
            </a:r>
            <a:r>
              <a:rPr lang="en-US" sz="3600" dirty="0">
                <a:solidFill>
                  <a:srgbClr val="00B050"/>
                </a:solidFill>
              </a:rPr>
              <a:t>leading number of features </a:t>
            </a:r>
            <a:r>
              <a:rPr lang="en-US" sz="3200" dirty="0"/>
              <a:t>that support higher ticket pricing!</a:t>
            </a:r>
          </a:p>
        </p:txBody>
      </p:sp>
    </p:spTree>
    <p:extLst>
      <p:ext uri="{BB962C8B-B14F-4D97-AF65-F5344CB8AC3E}">
        <p14:creationId xmlns:p14="http://schemas.microsoft.com/office/powerpoint/2010/main" val="2766039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2">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C97A7B6-1EC2-1FC8-02F5-0007570A221A}"/>
              </a:ext>
            </a:extLst>
          </p:cNvPr>
          <p:cNvPicPr>
            <a:picLocks noChangeAspect="1"/>
          </p:cNvPicPr>
          <p:nvPr/>
        </p:nvPicPr>
        <p:blipFill>
          <a:blip r:embed="rId2"/>
          <a:stretch>
            <a:fillRect/>
          </a:stretch>
        </p:blipFill>
        <p:spPr>
          <a:xfrm>
            <a:off x="6421035" y="2030406"/>
            <a:ext cx="5129784" cy="2797188"/>
          </a:xfrm>
          <a:prstGeom prst="rect">
            <a:avLst/>
          </a:prstGeom>
        </p:spPr>
      </p:pic>
      <p:sp>
        <p:nvSpPr>
          <p:cNvPr id="19" name="Rectangle 24">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CFA697E-5131-F220-DEBA-723C516D9BF2}"/>
              </a:ext>
            </a:extLst>
          </p:cNvPr>
          <p:cNvPicPr>
            <a:picLocks noChangeAspect="1"/>
          </p:cNvPicPr>
          <p:nvPr/>
        </p:nvPicPr>
        <p:blipFill>
          <a:blip r:embed="rId3"/>
          <a:stretch>
            <a:fillRect/>
          </a:stretch>
        </p:blipFill>
        <p:spPr>
          <a:xfrm>
            <a:off x="641180" y="2030975"/>
            <a:ext cx="5129784" cy="2796049"/>
          </a:xfrm>
          <a:prstGeom prst="rect">
            <a:avLst/>
          </a:prstGeom>
        </p:spPr>
      </p:pic>
    </p:spTree>
    <p:extLst>
      <p:ext uri="{BB962C8B-B14F-4D97-AF65-F5344CB8AC3E}">
        <p14:creationId xmlns:p14="http://schemas.microsoft.com/office/powerpoint/2010/main" val="2860281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4">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6">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D43CADC-7F97-C051-F15F-C69F68FF6404}"/>
              </a:ext>
            </a:extLst>
          </p:cNvPr>
          <p:cNvPicPr>
            <a:picLocks noChangeAspect="1"/>
          </p:cNvPicPr>
          <p:nvPr/>
        </p:nvPicPr>
        <p:blipFill>
          <a:blip r:embed="rId2"/>
          <a:stretch>
            <a:fillRect/>
          </a:stretch>
        </p:blipFill>
        <p:spPr>
          <a:xfrm>
            <a:off x="6421035" y="2037845"/>
            <a:ext cx="5129784" cy="2782309"/>
          </a:xfrm>
          <a:prstGeom prst="rect">
            <a:avLst/>
          </a:prstGeom>
        </p:spPr>
      </p:pic>
      <p:sp>
        <p:nvSpPr>
          <p:cNvPr id="29" name="Rectangle 28">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C47D74A-FC2E-03BA-6C39-812AB58CB999}"/>
              </a:ext>
            </a:extLst>
          </p:cNvPr>
          <p:cNvPicPr>
            <a:picLocks noChangeAspect="1"/>
          </p:cNvPicPr>
          <p:nvPr/>
        </p:nvPicPr>
        <p:blipFill>
          <a:blip r:embed="rId3"/>
          <a:stretch>
            <a:fillRect/>
          </a:stretch>
        </p:blipFill>
        <p:spPr>
          <a:xfrm>
            <a:off x="641180" y="2037845"/>
            <a:ext cx="5129784" cy="2782309"/>
          </a:xfrm>
          <a:prstGeom prst="rect">
            <a:avLst/>
          </a:prstGeom>
        </p:spPr>
      </p:pic>
    </p:spTree>
    <p:extLst>
      <p:ext uri="{BB962C8B-B14F-4D97-AF65-F5344CB8AC3E}">
        <p14:creationId xmlns:p14="http://schemas.microsoft.com/office/powerpoint/2010/main" val="4092927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4A4172E-1A41-9832-023A-4F35B8FC15D7}"/>
              </a:ext>
            </a:extLst>
          </p:cNvPr>
          <p:cNvPicPr>
            <a:picLocks noChangeAspect="1"/>
          </p:cNvPicPr>
          <p:nvPr/>
        </p:nvPicPr>
        <p:blipFill>
          <a:blip r:embed="rId2"/>
          <a:stretch>
            <a:fillRect/>
          </a:stretch>
        </p:blipFill>
        <p:spPr>
          <a:xfrm>
            <a:off x="6421035" y="2037845"/>
            <a:ext cx="5129784" cy="2782309"/>
          </a:xfrm>
          <a:prstGeom prst="rect">
            <a:avLst/>
          </a:prstGeom>
        </p:spPr>
      </p:pic>
      <p:sp>
        <p:nvSpPr>
          <p:cNvPr id="19" name="Rectangle 18">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41B87EB-53C7-BA1D-FFAC-BD70178571DA}"/>
              </a:ext>
            </a:extLst>
          </p:cNvPr>
          <p:cNvPicPr>
            <a:picLocks noChangeAspect="1"/>
          </p:cNvPicPr>
          <p:nvPr/>
        </p:nvPicPr>
        <p:blipFill>
          <a:blip r:embed="rId3"/>
          <a:stretch>
            <a:fillRect/>
          </a:stretch>
        </p:blipFill>
        <p:spPr>
          <a:xfrm>
            <a:off x="641180" y="2051585"/>
            <a:ext cx="5129784" cy="2754830"/>
          </a:xfrm>
          <a:prstGeom prst="rect">
            <a:avLst/>
          </a:prstGeom>
        </p:spPr>
      </p:pic>
    </p:spTree>
    <p:extLst>
      <p:ext uri="{BB962C8B-B14F-4D97-AF65-F5344CB8AC3E}">
        <p14:creationId xmlns:p14="http://schemas.microsoft.com/office/powerpoint/2010/main" val="2975977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22">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4">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AB390C7-BFC9-74BD-331A-80D38DD32F6A}"/>
              </a:ext>
            </a:extLst>
          </p:cNvPr>
          <p:cNvPicPr>
            <a:picLocks noChangeAspect="1"/>
          </p:cNvPicPr>
          <p:nvPr/>
        </p:nvPicPr>
        <p:blipFill>
          <a:blip r:embed="rId2"/>
          <a:stretch>
            <a:fillRect/>
          </a:stretch>
        </p:blipFill>
        <p:spPr>
          <a:xfrm>
            <a:off x="6421035" y="2041280"/>
            <a:ext cx="5129784" cy="2775440"/>
          </a:xfrm>
          <a:prstGeom prst="rect">
            <a:avLst/>
          </a:prstGeom>
        </p:spPr>
      </p:pic>
      <p:sp>
        <p:nvSpPr>
          <p:cNvPr id="22" name="Rectangle 26">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D97B894-756D-7C2C-5650-011CA06EEF75}"/>
              </a:ext>
            </a:extLst>
          </p:cNvPr>
          <p:cNvPicPr>
            <a:picLocks noChangeAspect="1"/>
          </p:cNvPicPr>
          <p:nvPr/>
        </p:nvPicPr>
        <p:blipFill>
          <a:blip r:embed="rId3"/>
          <a:stretch>
            <a:fillRect/>
          </a:stretch>
        </p:blipFill>
        <p:spPr>
          <a:xfrm>
            <a:off x="641180" y="2079679"/>
            <a:ext cx="5129784" cy="2698641"/>
          </a:xfrm>
          <a:prstGeom prst="rect">
            <a:avLst/>
          </a:prstGeom>
        </p:spPr>
      </p:pic>
    </p:spTree>
    <p:extLst>
      <p:ext uri="{BB962C8B-B14F-4D97-AF65-F5344CB8AC3E}">
        <p14:creationId xmlns:p14="http://schemas.microsoft.com/office/powerpoint/2010/main" val="3916616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descr="Skis in snow on mountain top">
            <a:extLst>
              <a:ext uri="{FF2B5EF4-FFF2-40B4-BE49-F238E27FC236}">
                <a16:creationId xmlns:a16="http://schemas.microsoft.com/office/drawing/2014/main" id="{D7E3740F-5B5A-48F9-F787-A1B84D0B7C74}"/>
              </a:ext>
            </a:extLst>
          </p:cNvPr>
          <p:cNvPicPr>
            <a:picLocks noChangeAspect="1"/>
          </p:cNvPicPr>
          <p:nvPr/>
        </p:nvPicPr>
        <p:blipFill rotWithShape="1">
          <a:blip r:embed="rId2">
            <a:extLst>
              <a:ext uri="{28A0092B-C50C-407E-A947-70E740481C1C}">
                <a14:useLocalDpi xmlns:a14="http://schemas.microsoft.com/office/drawing/2010/main" val="0"/>
              </a:ext>
            </a:extLst>
          </a:blip>
          <a:srcRect l="36144" r="16595"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a:scene3d>
            <a:camera prst="perspectiveRelaxed">
              <a:rot lat="19800000" lon="1200000" rev="20820000"/>
            </a:camera>
            <a:lightRig rig="threePt" dir="t"/>
          </a:scene3d>
          <a:sp3d contourW="6350" prstMaterial="matte">
            <a:bevelT w="101600" h="101600"/>
            <a:contourClr>
              <a:srgbClr val="969696"/>
            </a:contourClr>
          </a:sp3d>
        </p:spPr>
      </p:pic>
      <p:sp>
        <p:nvSpPr>
          <p:cNvPr id="17"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4107CC85-779B-2827-26E4-BC0963288BBF}"/>
              </a:ext>
            </a:extLst>
          </p:cNvPr>
          <p:cNvSpPr txBox="1"/>
          <p:nvPr/>
        </p:nvSpPr>
        <p:spPr>
          <a:xfrm>
            <a:off x="5827048" y="407987"/>
            <a:ext cx="5721484" cy="1325563"/>
          </a:xfrm>
          <a:prstGeom prst="rect">
            <a:avLst/>
          </a:prstGeom>
        </p:spPr>
        <p:txBody>
          <a:bodyPr vert="horz" lIns="91440" tIns="45720" rIns="91440" bIns="45720" rtlCol="0" anchor="ctr">
            <a:normAutofit/>
          </a:bodyPr>
          <a:lstStyle/>
          <a:p>
            <a:pPr marL="0" marR="0" lvl="0" indent="0" defTabSz="914400" fontAlgn="auto">
              <a:lnSpc>
                <a:spcPct val="90000"/>
              </a:lnSpc>
              <a:spcBef>
                <a:spcPct val="0"/>
              </a:spcBef>
              <a:spcAft>
                <a:spcPts val="600"/>
              </a:spcAft>
              <a:buClrTx/>
              <a:buSzTx/>
              <a:tabLst/>
              <a:defRPr/>
            </a:pPr>
            <a:r>
              <a:rPr kumimoji="0" lang="en-US" sz="4400" b="1" i="0" u="none" strike="noStrike" cap="none" spc="0" normalizeH="0" baseline="0" noProof="0">
                <a:ln>
                  <a:noFill/>
                </a:ln>
                <a:effectLst/>
                <a:uLnTx/>
                <a:uFillTx/>
                <a:latin typeface="+mj-lt"/>
                <a:ea typeface="+mj-ea"/>
                <a:cs typeface="+mj-cs"/>
              </a:rPr>
              <a:t>TICKET PRICE RECOMMENDATIONS</a:t>
            </a:r>
            <a:endParaRPr kumimoji="0" lang="en-US" sz="4400" b="0" i="0" u="none" strike="noStrike" cap="none" spc="0" normalizeH="0" baseline="0" noProof="0">
              <a:ln>
                <a:noFill/>
              </a:ln>
              <a:effectLst/>
              <a:uLnTx/>
              <a:uFillTx/>
              <a:latin typeface="+mj-lt"/>
              <a:ea typeface="+mj-ea"/>
              <a:cs typeface="+mj-cs"/>
            </a:endParaRPr>
          </a:p>
        </p:txBody>
      </p:sp>
      <p:sp>
        <p:nvSpPr>
          <p:cNvPr id="3" name="TextBox 2">
            <a:extLst>
              <a:ext uri="{FF2B5EF4-FFF2-40B4-BE49-F238E27FC236}">
                <a16:creationId xmlns:a16="http://schemas.microsoft.com/office/drawing/2014/main" id="{87FC9720-88F2-ABD4-589A-007BB40494B5}"/>
              </a:ext>
            </a:extLst>
          </p:cNvPr>
          <p:cNvSpPr txBox="1"/>
          <p:nvPr/>
        </p:nvSpPr>
        <p:spPr>
          <a:xfrm>
            <a:off x="5827048" y="1868487"/>
            <a:ext cx="5721484" cy="4351338"/>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endParaRPr lang="en-US" b="0" i="0" u="none" strike="noStrike" baseline="0"/>
          </a:p>
          <a:p>
            <a:pPr marL="457200" indent="-228600" defTabSz="914400">
              <a:lnSpc>
                <a:spcPct val="90000"/>
              </a:lnSpc>
              <a:spcAft>
                <a:spcPts val="600"/>
              </a:spcAft>
              <a:buFont typeface="Arial" panose="020B0604020202020204" pitchFamily="34" charset="0"/>
              <a:buChar char="•"/>
            </a:pPr>
            <a:r>
              <a:rPr lang="en-US" b="0" i="0" u="none" strike="noStrike" baseline="0"/>
              <a:t>Data modelling suggests that Big Mountain could charge as high as $95 +/- $10. </a:t>
            </a:r>
          </a:p>
          <a:p>
            <a:pPr marL="457200" indent="-228600" defTabSz="914400">
              <a:lnSpc>
                <a:spcPct val="90000"/>
              </a:lnSpc>
              <a:spcAft>
                <a:spcPts val="600"/>
              </a:spcAft>
              <a:buFont typeface="Arial" panose="020B0604020202020204" pitchFamily="34" charset="0"/>
              <a:buChar char="•"/>
            </a:pPr>
            <a:endParaRPr lang="en-US"/>
          </a:p>
          <a:p>
            <a:pPr marL="457200" indent="-228600" defTabSz="914400">
              <a:lnSpc>
                <a:spcPct val="90000"/>
              </a:lnSpc>
              <a:spcAft>
                <a:spcPts val="600"/>
              </a:spcAft>
              <a:buFont typeface="Arial" panose="020B0604020202020204" pitchFamily="34" charset="0"/>
              <a:buChar char="•"/>
            </a:pPr>
            <a:r>
              <a:rPr lang="en-US" b="0" i="0" u="none" strike="noStrike" baseline="0"/>
              <a:t>Among the business options you proposed the modeling suggests increasing the vertical drop by adding a run to a point 150 feet lower down with the installation of an additional chair lift to bring skiers back up, without additional snow making coverage, is the most profitable. </a:t>
            </a:r>
          </a:p>
        </p:txBody>
      </p:sp>
    </p:spTree>
    <p:extLst>
      <p:ext uri="{BB962C8B-B14F-4D97-AF65-F5344CB8AC3E}">
        <p14:creationId xmlns:p14="http://schemas.microsoft.com/office/powerpoint/2010/main" val="5032834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63</TotalTime>
  <Words>224</Words>
  <Application>Microsoft Office PowerPoint</Application>
  <PresentationFormat>Widescreen</PresentationFormat>
  <Paragraphs>29</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Bradley Hand ITC</vt:lpstr>
      <vt:lpstr>Calibri</vt:lpstr>
      <vt:lpstr>Calibri Light</vt:lpstr>
      <vt:lpstr>Wingdings</vt:lpstr>
      <vt:lpstr>Office Theme</vt:lpstr>
      <vt:lpstr>PowerPoint Presentation</vt:lpstr>
      <vt:lpstr>THE BUSINESS PROBLEM         What changes can Big Mountain Resort make to their facilities before opening day to lower operating costs and increase customer visits while maintaining or increasing the current ticket price?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Terry Meyer</dc:creator>
  <cp:lastModifiedBy>Terry Meyer</cp:lastModifiedBy>
  <cp:revision>1</cp:revision>
  <dcterms:created xsi:type="dcterms:W3CDTF">2023-06-06T23:26:36Z</dcterms:created>
  <dcterms:modified xsi:type="dcterms:W3CDTF">2023-06-07T00:30:33Z</dcterms:modified>
</cp:coreProperties>
</file>